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0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7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4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60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2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4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05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85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79298" y="3304761"/>
            <a:ext cx="6502401" cy="1987021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1800" dirty="0">
                <a:solidFill>
                  <a:schemeClr val="accent2"/>
                </a:solidFill>
                <a:latin typeface="Century Gothic" panose="020B0502020202020204" pitchFamily="34" charset="0"/>
              </a:rPr>
              <a:t>Autism		        Asperger syndrome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/>
              <a:t>     </a:t>
            </a:r>
            <a:r>
              <a:rPr lang="en-US" sz="1600" dirty="0">
                <a:latin typeface="Century Gothic" panose="020B0502020202020204" pitchFamily="34" charset="0"/>
              </a:rPr>
              <a:t>Lower IQ		         Average/higher IQ </a:t>
            </a:r>
          </a:p>
          <a:p>
            <a:pPr>
              <a:buNone/>
            </a:pPr>
            <a:r>
              <a:rPr lang="en-US" sz="1600" dirty="0">
                <a:latin typeface="Century Gothic" panose="020B0502020202020204" pitchFamily="34" charset="0"/>
              </a:rPr>
              <a:t>    No or little language                      Fairly good language 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>
                <a:latin typeface="Century Gothic" panose="020B0502020202020204" pitchFamily="34" charset="0"/>
              </a:rPr>
              <a:t>    Childhood autism                           High functioning autism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i="1" dirty="0">
                <a:latin typeface="Century Gothic" panose="020B0502020202020204" pitchFamily="34" charset="0"/>
              </a:rPr>
              <a:t>	</a:t>
            </a:r>
            <a:r>
              <a:rPr lang="en-US" sz="1600" dirty="0">
                <a:latin typeface="Century Gothic" panose="020B0502020202020204" pitchFamily="34" charset="0"/>
              </a:rPr>
              <a:t>Learning disabled</a:t>
            </a:r>
            <a:r>
              <a:rPr lang="en-US" sz="1600" i="1" dirty="0">
                <a:latin typeface="Century Gothic" panose="020B0502020202020204" pitchFamily="34" charset="0"/>
              </a:rPr>
              <a:t>	          </a:t>
            </a:r>
            <a:r>
              <a:rPr lang="en-US" sz="1600" dirty="0">
                <a:latin typeface="Century Gothic" panose="020B0502020202020204" pitchFamily="34" charset="0"/>
              </a:rPr>
              <a:t>Mild Autism</a:t>
            </a:r>
            <a:endParaRPr lang="en-US" sz="1800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61086" y="1566217"/>
            <a:ext cx="4906736" cy="5155135"/>
          </a:xfrm>
          <a:custGeom>
            <a:avLst/>
            <a:gdLst>
              <a:gd name="T0" fmla="*/ 3467100 w 21600"/>
              <a:gd name="T1" fmla="*/ 0 h 21600"/>
              <a:gd name="T2" fmla="*/ 431782 w 21600"/>
              <a:gd name="T3" fmla="*/ 1694000 h 21600"/>
              <a:gd name="T4" fmla="*/ 3467100 w 21600"/>
              <a:gd name="T5" fmla="*/ 317669 h 21600"/>
              <a:gd name="T6" fmla="*/ 6502418 w 21600"/>
              <a:gd name="T7" fmla="*/ 1694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 w 21600"/>
              <a:gd name="T13" fmla="*/ 0 h 21600"/>
              <a:gd name="T14" fmla="*/ 21534 w 21600"/>
              <a:gd name="T15" fmla="*/ 975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73" y="7408"/>
                </a:moveTo>
                <a:cubicBezTo>
                  <a:pt x="3377" y="3754"/>
                  <a:pt x="6886" y="1343"/>
                  <a:pt x="10800" y="1344"/>
                </a:cubicBezTo>
                <a:cubicBezTo>
                  <a:pt x="14713" y="1344"/>
                  <a:pt x="18222" y="3754"/>
                  <a:pt x="19626" y="7408"/>
                </a:cubicBezTo>
                <a:lnTo>
                  <a:pt x="20881" y="6926"/>
                </a:lnTo>
                <a:cubicBezTo>
                  <a:pt x="19277" y="2753"/>
                  <a:pt x="15269" y="-1"/>
                  <a:pt x="10799" y="0"/>
                </a:cubicBezTo>
                <a:cubicBezTo>
                  <a:pt x="6330" y="0"/>
                  <a:pt x="2322" y="2753"/>
                  <a:pt x="718" y="6926"/>
                </a:cubicBezTo>
                <a:close/>
              </a:path>
            </a:pathLst>
          </a:custGeom>
          <a:gradFill rotWithShape="0">
            <a:gsLst>
              <a:gs pos="0">
                <a:srgbClr val="FF99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1086" y="1"/>
            <a:ext cx="9560136" cy="95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>
                <a:solidFill>
                  <a:srgbClr val="002060"/>
                </a:solidFill>
                <a:latin typeface="Century Gothic" panose="020B0502020202020204" pitchFamily="34" charset="0"/>
              </a:rPr>
              <a:t>Out of Date!!!!!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DC12E0-001F-902E-2B1E-F330BD154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71" y="1505778"/>
            <a:ext cx="3902048" cy="37145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51666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Tigger Pritchard Bridging The Neurodivide</dc:creator>
  <cp:lastModifiedBy>Tigger Pritchard Bridging The Neurodivide</cp:lastModifiedBy>
  <cp:revision>1</cp:revision>
  <dcterms:created xsi:type="dcterms:W3CDTF">2023-11-27T14:26:50Z</dcterms:created>
  <dcterms:modified xsi:type="dcterms:W3CDTF">2023-11-27T14:27:46Z</dcterms:modified>
</cp:coreProperties>
</file>